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009900"/>
    <a:srgbClr val="0000FF"/>
    <a:srgbClr val="6699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04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648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3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08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10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67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1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22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03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53BFC-A4DA-45F1-9A24-FB910E7DD8C7}" type="datetimeFigureOut">
              <a:rPr kumimoji="1" lang="ja-JP" altLang="en-US" smtClean="0"/>
              <a:t>2018/12/5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279B7-CB87-448A-9B3F-E9641C91F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9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bes@kishoku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16632" y="2392015"/>
            <a:ext cx="2089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研究（調査）の方法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6632" y="4768279"/>
            <a:ext cx="1191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調査期間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6632" y="5380639"/>
            <a:ext cx="2807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調査の対象となる患者さんへ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18437" y="222244"/>
            <a:ext cx="6221126" cy="7680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日本気管食道科学会より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『</a:t>
            </a:r>
            <a:r>
              <a:rPr lang="ja-JP" altLang="en-US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〇〇の〇〇に関する研究（調査）</a:t>
            </a:r>
            <a:r>
              <a:rPr lang="en-US" altLang="ja-JP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』</a:t>
            </a:r>
            <a:r>
              <a:rPr lang="ja-JP" altLang="en-US" sz="20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について</a:t>
            </a:r>
            <a:endParaRPr lang="ja-JP" altLang="en-US" sz="20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6632" y="1042592"/>
            <a:ext cx="262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研究（調査）の目的と概略</a:t>
            </a:r>
            <a:endParaRPr kumimoji="1" lang="en-US" altLang="ja-JP" sz="14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59104" y="1360638"/>
            <a:ext cx="6497423" cy="98917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6632" y="6300192"/>
            <a:ext cx="2986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この調査への協力は任意です。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6632" y="7228384"/>
            <a:ext cx="1729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お問い合わせ先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851470" y="8316416"/>
            <a:ext cx="4889898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/>
              <a:t>特定非営利活動</a:t>
            </a:r>
            <a:r>
              <a:rPr lang="ja-JP" altLang="en-US" sz="1200" dirty="0" smtClean="0"/>
              <a:t>法人日本気管食道科学会</a:t>
            </a:r>
            <a:r>
              <a:rPr lang="ja-JP" altLang="en-US" sz="1200" dirty="0"/>
              <a:t>　事務局</a:t>
            </a:r>
            <a:br>
              <a:rPr lang="ja-JP" altLang="en-US" sz="1200" dirty="0"/>
            </a:br>
            <a:r>
              <a:rPr lang="ja-JP" altLang="en-US" sz="1200" dirty="0"/>
              <a:t>〒</a:t>
            </a:r>
            <a:r>
              <a:rPr lang="en-US" altLang="ja-JP" sz="1200" dirty="0"/>
              <a:t>160-0004</a:t>
            </a:r>
            <a:r>
              <a:rPr lang="ja-JP" altLang="en-US" sz="1200" dirty="0"/>
              <a:t>　東京都新宿区四谷</a:t>
            </a:r>
            <a:r>
              <a:rPr lang="en-US" altLang="ja-JP" sz="1200" dirty="0"/>
              <a:t>1-11</a:t>
            </a:r>
            <a:r>
              <a:rPr lang="ja-JP" altLang="en-US" sz="1200" dirty="0"/>
              <a:t>　陽臨堂ビル</a:t>
            </a:r>
            <a:r>
              <a:rPr lang="en-US" altLang="ja-JP" sz="1200" dirty="0"/>
              <a:t>2F</a:t>
            </a:r>
            <a:br>
              <a:rPr lang="en-US" altLang="ja-JP" sz="1200" dirty="0"/>
            </a:br>
            <a:r>
              <a:rPr lang="ja-JP" altLang="en-US" sz="1200" dirty="0" smtClean="0"/>
              <a:t>　　　　　　　　</a:t>
            </a:r>
            <a:r>
              <a:rPr lang="en-US" altLang="ja-JP" sz="1200" dirty="0" smtClean="0"/>
              <a:t>E-mail </a:t>
            </a:r>
            <a:r>
              <a:rPr lang="ja-JP" altLang="en-US" sz="1200" dirty="0"/>
              <a:t>：</a:t>
            </a:r>
            <a:r>
              <a:rPr lang="en-US" altLang="ja-JP" sz="1200" dirty="0" smtClean="0">
                <a:hlinkClick r:id="rId2"/>
              </a:rPr>
              <a:t>jbes@kishoku.jp</a:t>
            </a:r>
            <a:r>
              <a:rPr lang="ja-JP" altLang="en-US" sz="1200" dirty="0" smtClean="0"/>
              <a:t>　　</a:t>
            </a:r>
            <a:endParaRPr lang="ja-JP" altLang="en-US" sz="12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76672" y="8328249"/>
            <a:ext cx="1282170" cy="2160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お問い合わせ先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59104" y="5668671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159104" y="2726407"/>
            <a:ext cx="6497423" cy="99919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59104" y="5083814"/>
            <a:ext cx="6497423" cy="28027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２０１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●年●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●日～２０１ ●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●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●日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59104" y="4081389"/>
            <a:ext cx="6497423" cy="63462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16632" y="3749609"/>
            <a:ext cx="244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研究（調査）の参加施設</a:t>
            </a:r>
            <a:endParaRPr kumimoji="1" lang="ja-JP" alt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59104" y="6588224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30600" y="7524328"/>
            <a:ext cx="6497423" cy="6315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この研究は、</a:t>
            </a:r>
            <a:r>
              <a:rPr lang="ja-JP" altLang="en-US" sz="1200" dirty="0">
                <a:solidFill>
                  <a:schemeClr val="tx1"/>
                </a:solidFill>
              </a:rPr>
              <a:t>日本気管食道科学会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〇〇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委員会が研究事務局を担当しています。</a:t>
            </a:r>
            <a:endParaRPr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　　　研究責任者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：〇〇〇〇（〇〇大学大学院　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〇〇科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37943" y="8190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637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101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V.D.Secretary</dc:creator>
  <cp:lastModifiedBy>meteo</cp:lastModifiedBy>
  <cp:revision>25</cp:revision>
  <cp:lastPrinted>2015-04-09T01:36:37Z</cp:lastPrinted>
  <dcterms:created xsi:type="dcterms:W3CDTF">2015-04-08T06:16:34Z</dcterms:created>
  <dcterms:modified xsi:type="dcterms:W3CDTF">2018-12-05T05:11:22Z</dcterms:modified>
</cp:coreProperties>
</file>