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00"/>
    <a:srgbClr val="0000FF"/>
    <a:srgbClr val="6699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3BD64-0690-4CCA-B5B9-EC5A1F55CE6E}" v="5" dt="2020-02-22T12:49:40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670" y="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6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8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1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7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22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0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3BFC-A4DA-45F1-9A24-FB910E7DD8C7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bes@kishoku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bes@kishoku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日本気管食道科学会より</a:t>
            </a:r>
            <a:endParaRPr kumimoji="1" lang="en-US" altLang="ja-JP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　　　　　　　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特定非営利活動法人日本気管食道科学会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160-0004</a:t>
            </a:r>
            <a:r>
              <a:rPr lang="ja-JP" altLang="en-US" sz="1200" dirty="0"/>
              <a:t>　東京都新宿区四谷</a:t>
            </a:r>
            <a:r>
              <a:rPr lang="en-US" altLang="ja-JP" sz="1200" dirty="0"/>
              <a:t>1-11</a:t>
            </a:r>
            <a:r>
              <a:rPr lang="ja-JP" altLang="en-US" sz="1200" dirty="0"/>
              <a:t>　陽臨堂ビル</a:t>
            </a:r>
            <a:r>
              <a:rPr lang="en-US" altLang="ja-JP" sz="1200" dirty="0"/>
              <a:t>2F</a:t>
            </a:r>
            <a:br>
              <a:rPr lang="en-US" altLang="ja-JP" sz="1200" dirty="0"/>
            </a:br>
            <a:r>
              <a:rPr lang="ja-JP" altLang="en-US" sz="1200" dirty="0"/>
              <a:t>　　　　　　　　</a:t>
            </a:r>
            <a:r>
              <a:rPr lang="en-US" altLang="ja-JP" sz="1200" dirty="0"/>
              <a:t>E-mail 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jbes@kishoku.jp</a:t>
            </a:r>
            <a:r>
              <a:rPr lang="ja-JP" altLang="en-US" sz="1200" dirty="0"/>
              <a:t>　　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お問い合わせ先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9104" y="2716691"/>
            <a:ext cx="6497423" cy="99920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この研究は、</a:t>
            </a:r>
            <a:r>
              <a:rPr lang="ja-JP" altLang="en-US" sz="1200" dirty="0">
                <a:solidFill>
                  <a:schemeClr val="tx1"/>
                </a:solidFill>
              </a:rPr>
              <a:t>日本気管食道科学会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会臨床研究委員会が研究事務局を担当しています。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研究責任者：　　　　　　　（施設名）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資料２</a:t>
            </a:r>
          </a:p>
        </p:txBody>
      </p:sp>
      <p:sp>
        <p:nvSpPr>
          <p:cNvPr id="22" name="テキスト ボックス 25">
            <a:extLst>
              <a:ext uri="{FF2B5EF4-FFF2-40B4-BE49-F238E27FC236}">
                <a16:creationId xmlns:a16="http://schemas.microsoft.com/office/drawing/2014/main" id="{C8399A7F-3F67-4C28-BB66-1E1D4203B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9" y="6588224"/>
            <a:ext cx="64944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14637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4E1157-D450-4468-84AF-9B3631BC11DA}"/>
              </a:ext>
            </a:extLst>
          </p:cNvPr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1A74C2-DA5F-4C7B-865B-AC31CBD48428}"/>
              </a:ext>
            </a:extLst>
          </p:cNvPr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55A609-70DD-4968-ACE0-14BBB178B210}"/>
              </a:ext>
            </a:extLst>
          </p:cNvPr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</a:p>
        </p:txBody>
      </p:sp>
      <p:sp>
        <p:nvSpPr>
          <p:cNvPr id="5" name="角丸四角形 26">
            <a:extLst>
              <a:ext uri="{FF2B5EF4-FFF2-40B4-BE49-F238E27FC236}">
                <a16:creationId xmlns:a16="http://schemas.microsoft.com/office/drawing/2014/main" id="{35600921-AC47-4338-A709-90615A0E67F9}"/>
              </a:ext>
            </a:extLst>
          </p:cNvPr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日本気管食道科学会より</a:t>
            </a:r>
            <a:endParaRPr kumimoji="1" lang="en-US" altLang="ja-JP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　　　　　　　　　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8DEBEC-6307-4980-9115-471F479F718C}"/>
              </a:ext>
            </a:extLst>
          </p:cNvPr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502631-8084-4132-9DB4-ACDC2C85F41A}"/>
              </a:ext>
            </a:extLst>
          </p:cNvPr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　　　　　国民がわかりやすい言葉・表現で記載してください。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DC7FEA-4499-4164-AEC7-9D3087C17706}"/>
              </a:ext>
            </a:extLst>
          </p:cNvPr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629E05-1E23-48A8-BC9F-30A3B54F02FA}"/>
              </a:ext>
            </a:extLst>
          </p:cNvPr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1EC82C5-5023-47F8-9254-EBC13E76AE7F}"/>
              </a:ext>
            </a:extLst>
          </p:cNvPr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特定非営利活動法人日本気管食道科学会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160-0004</a:t>
            </a:r>
            <a:r>
              <a:rPr lang="ja-JP" altLang="en-US" sz="1200" dirty="0"/>
              <a:t>　東京都新宿区四谷</a:t>
            </a:r>
            <a:r>
              <a:rPr lang="en-US" altLang="ja-JP" sz="1200" dirty="0"/>
              <a:t>1-11</a:t>
            </a:r>
            <a:r>
              <a:rPr lang="ja-JP" altLang="en-US" sz="1200" dirty="0"/>
              <a:t>　陽臨堂ビル</a:t>
            </a:r>
            <a:r>
              <a:rPr lang="en-US" altLang="ja-JP" sz="1200" dirty="0"/>
              <a:t>2F</a:t>
            </a:r>
            <a:br>
              <a:rPr lang="en-US" altLang="ja-JP" sz="1200" dirty="0"/>
            </a:br>
            <a:r>
              <a:rPr lang="ja-JP" altLang="en-US" sz="1200" dirty="0"/>
              <a:t>　　　　　　　　</a:t>
            </a:r>
            <a:r>
              <a:rPr lang="en-US" altLang="ja-JP" sz="1200" dirty="0"/>
              <a:t>E-mail 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jbes@kishoku.jp</a:t>
            </a:r>
            <a:r>
              <a:rPr lang="ja-JP" altLang="en-US" sz="1200" dirty="0"/>
              <a:t>　　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B0F6AF0-C93F-47CD-A61F-C96F1855DA00}"/>
              </a:ext>
            </a:extLst>
          </p:cNvPr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お問い合わせ先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773E321-59AF-45C9-9334-CE6D5D585B5F}"/>
              </a:ext>
            </a:extLst>
          </p:cNvPr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D7A8CF2-C410-4C3D-8D4A-49BBCD3CC926}"/>
              </a:ext>
            </a:extLst>
          </p:cNvPr>
          <p:cNvSpPr/>
          <p:nvPr/>
        </p:nvSpPr>
        <p:spPr>
          <a:xfrm>
            <a:off x="159104" y="2716691"/>
            <a:ext cx="6497423" cy="99920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　　　　　患者の診療対象期間はここに記載してください。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5E84FDB-5F5F-4FF7-A6AA-A21E93524EE3}"/>
              </a:ext>
            </a:extLst>
          </p:cNvPr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学会承認の年月日～研究終了予定の年月日を記載してください。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A13C9A6-7FF1-4BA2-93C5-7A365D63CE5F}"/>
              </a:ext>
            </a:extLst>
          </p:cNvPr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B7A6955-CC26-4AB6-A867-30CF3AF0A484}"/>
              </a:ext>
            </a:extLst>
          </p:cNvPr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96CE083-4396-43F6-9E05-B43FE061F64B}"/>
              </a:ext>
            </a:extLst>
          </p:cNvPr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BE7C45B-EAA9-4095-813B-ED4852F381B0}"/>
              </a:ext>
            </a:extLst>
          </p:cNvPr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この研究は、</a:t>
            </a:r>
            <a:r>
              <a:rPr lang="ja-JP" altLang="en-US" sz="1200" dirty="0">
                <a:solidFill>
                  <a:schemeClr val="tx1"/>
                </a:solidFill>
              </a:rPr>
              <a:t>日本気管食道科学会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会臨床研究委員会が研究事務局を担当しています。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研究責任者：　　　　　　　（施設名）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C9F968-7259-4CB4-890C-08B3DAB61192}"/>
              </a:ext>
            </a:extLst>
          </p:cNvPr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資料</a:t>
            </a:r>
            <a:r>
              <a:rPr kumimoji="1" lang="ja-JP" altLang="en-US" dirty="0"/>
              <a:t>２</a:t>
            </a:r>
          </a:p>
        </p:txBody>
      </p:sp>
      <p:sp>
        <p:nvSpPr>
          <p:cNvPr id="20" name="テキスト ボックス 25">
            <a:extLst>
              <a:ext uri="{FF2B5EF4-FFF2-40B4-BE49-F238E27FC236}">
                <a16:creationId xmlns:a16="http://schemas.microsoft.com/office/drawing/2014/main" id="{B18EBC30-F491-435A-B482-E354F9F85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9" y="6588224"/>
            <a:ext cx="64944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n-US" altLang="ja-JP" sz="1200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1964979D-73D5-4A3F-8427-C8FE8D97DC8E}"/>
              </a:ext>
            </a:extLst>
          </p:cNvPr>
          <p:cNvSpPr/>
          <p:nvPr/>
        </p:nvSpPr>
        <p:spPr>
          <a:xfrm>
            <a:off x="2420321" y="69471"/>
            <a:ext cx="2017357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394549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338</Words>
  <Application>Microsoft Office PowerPoint</Application>
  <PresentationFormat>画面に合わせる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V.D.Secretary</dc:creator>
  <cp:lastModifiedBy>USER02</cp:lastModifiedBy>
  <cp:revision>33</cp:revision>
  <cp:lastPrinted>2015-04-09T01:36:37Z</cp:lastPrinted>
  <dcterms:created xsi:type="dcterms:W3CDTF">2015-04-08T06:16:34Z</dcterms:created>
  <dcterms:modified xsi:type="dcterms:W3CDTF">2020-12-07T07:31:30Z</dcterms:modified>
</cp:coreProperties>
</file>